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33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9/21/21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‘Busy’ Record, Put-callback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307399"/>
            <a:ext cx="5440514" cy="2924358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A42E-B969-FC4E-8B06-795A4C02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Busy Record to IOC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B8C6-F73A-0F48-9125-4B4F56E8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8240"/>
            <a:ext cx="11430000" cy="4543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Busy record is not included in EPICS base.</a:t>
            </a:r>
          </a:p>
          <a:p>
            <a:pPr marL="0" indent="0">
              <a:buNone/>
            </a:pPr>
            <a:r>
              <a:rPr lang="en-US" dirty="0"/>
              <a:t>Add to IOC via   </a:t>
            </a:r>
            <a:r>
              <a:rPr lang="en-US" dirty="0" err="1">
                <a:latin typeface="Courier" pitchFamily="2" charset="0"/>
              </a:rPr>
              <a:t>SomeApp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src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Makefile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Some_DBD</a:t>
            </a:r>
            <a:r>
              <a:rPr lang="en-US" dirty="0">
                <a:latin typeface="Courier" pitchFamily="2" charset="0"/>
              </a:rPr>
              <a:t> += </a:t>
            </a:r>
            <a:r>
              <a:rPr lang="en-US" dirty="0" err="1">
                <a:latin typeface="Courier" pitchFamily="2" charset="0"/>
              </a:rPr>
              <a:t>busySupport.dbd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Some_LIBS</a:t>
            </a:r>
            <a:r>
              <a:rPr lang="en-US" dirty="0">
                <a:latin typeface="Courier" pitchFamily="2" charset="0"/>
              </a:rPr>
              <a:t> += busy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/</a:t>
            </a:r>
            <a:r>
              <a:rPr lang="en-US" dirty="0" err="1"/>
              <a:t>ics</a:t>
            </a:r>
            <a:r>
              <a:rPr lang="en-US" dirty="0"/>
              <a:t>/examples/21_busyApp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E987-F920-2E43-B906-8F11855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5BE7-A5B2-A444-83D4-A1D4DA67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43584"/>
            <a:ext cx="11430000" cy="5206912"/>
          </a:xfrm>
        </p:spPr>
        <p:txBody>
          <a:bodyPr/>
          <a:lstStyle/>
          <a:p>
            <a:r>
              <a:rPr lang="en-US" sz="2400" dirty="0"/>
              <a:t>Read 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/examples/21_busyApp/Db/</a:t>
            </a:r>
            <a:r>
              <a:rPr lang="en-US" sz="2400" dirty="0" err="1">
                <a:latin typeface="Courier" pitchFamily="2" charset="0"/>
              </a:rPr>
              <a:t>busy_demo.db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  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</a:t>
            </a:r>
            <a:r>
              <a:rPr lang="en-US" sz="2400" dirty="0" err="1">
                <a:latin typeface="Courier" pitchFamily="2" charset="0"/>
              </a:rPr>
              <a:t>iocBoot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ioc_busy</a:t>
            </a:r>
            <a:r>
              <a:rPr lang="en-US" sz="2400" dirty="0">
                <a:latin typeface="Courier" pitchFamily="2" charset="0"/>
              </a:rPr>
              <a:t>; ./</a:t>
            </a:r>
            <a:r>
              <a:rPr lang="en-US" sz="2400" dirty="0" err="1">
                <a:latin typeface="Courier" pitchFamily="2" charset="0"/>
              </a:rPr>
              <a:t>st.cmd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Monitor  </a:t>
            </a:r>
            <a:r>
              <a:rPr lang="en-US" sz="2400" dirty="0" err="1">
                <a:latin typeface="Courier" pitchFamily="2" charset="0"/>
              </a:rPr>
              <a:t>DemoDevice</a:t>
            </a:r>
            <a:r>
              <a:rPr lang="en-US" sz="2400" dirty="0"/>
              <a:t>  and  </a:t>
            </a:r>
            <a:r>
              <a:rPr lang="en-US" sz="2400" dirty="0" err="1">
                <a:latin typeface="Courier" pitchFamily="2" charset="0"/>
              </a:rPr>
              <a:t>DemoDeviceReadback</a:t>
            </a:r>
            <a:r>
              <a:rPr lang="en-US" sz="2400" dirty="0"/>
              <a:t>, for example using the display in 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/examples/21_busyApp/</a:t>
            </a:r>
            <a:r>
              <a:rPr lang="en-US" sz="2400" dirty="0" err="1">
                <a:latin typeface="Courier" pitchFamily="2" charset="0"/>
              </a:rPr>
              <a:t>opi</a:t>
            </a:r>
            <a:r>
              <a:rPr lang="en-US" sz="2400" dirty="0">
                <a:latin typeface="Courier" pitchFamily="2" charset="0"/>
              </a:rPr>
              <a:t> </a:t>
            </a:r>
          </a:p>
          <a:p>
            <a:r>
              <a:rPr lang="en-US" sz="2400" dirty="0"/>
              <a:t>Try the following,</a:t>
            </a:r>
            <a:br>
              <a:rPr lang="en-US" sz="2400" dirty="0"/>
            </a:br>
            <a:r>
              <a:rPr lang="en-US" sz="2400" dirty="0"/>
              <a:t>explain what’s happening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5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–w 20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–w 20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5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A178E10-7F5C-9E46-B485-30D2DD0C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37" y="3528391"/>
            <a:ext cx="4387608" cy="317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8468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Century Gothic</vt:lpstr>
      <vt:lpstr>Courier</vt:lpstr>
      <vt:lpstr>ORNL</vt:lpstr>
      <vt:lpstr>‘Busy’ Record, Put-callback Lab</vt:lpstr>
      <vt:lpstr>Adding Busy Record to IOC</vt:lpstr>
      <vt:lpstr>Example Database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2021-09-21T17:50:05Z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